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62" r:id="rId6"/>
    <p:sldId id="265" r:id="rId7"/>
    <p:sldId id="266" r:id="rId8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image" Target="../media/image6.jpeg"/></Relationships>
</file>